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482" r:id="rId2"/>
    <p:sldId id="484" r:id="rId3"/>
    <p:sldId id="256" r:id="rId4"/>
    <p:sldId id="489" r:id="rId5"/>
    <p:sldId id="483" r:id="rId6"/>
    <p:sldId id="485" r:id="rId7"/>
    <p:sldId id="487" r:id="rId8"/>
    <p:sldId id="486" r:id="rId9"/>
    <p:sldId id="48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4CB417-AB4A-4627-9190-39B9433B505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988872B-5315-467A-A0A3-D1D7D2931BF6}">
      <dgm:prSet/>
      <dgm:spPr/>
      <dgm:t>
        <a:bodyPr/>
        <a:lstStyle/>
        <a:p>
          <a:r>
            <a:rPr lang="vi-VN" baseline="0" dirty="0"/>
            <a:t>SỐ 0:MÀU HỒNG</a:t>
          </a:r>
          <a:endParaRPr lang="en-US" dirty="0"/>
        </a:p>
      </dgm:t>
    </dgm:pt>
    <dgm:pt modelId="{6342CA16-FD85-417F-800F-DC71D3E3911B}" type="parTrans" cxnId="{B0DB30E5-5CDB-460B-8C08-97D7DF6FA78E}">
      <dgm:prSet/>
      <dgm:spPr/>
      <dgm:t>
        <a:bodyPr/>
        <a:lstStyle/>
        <a:p>
          <a:endParaRPr lang="en-US"/>
        </a:p>
      </dgm:t>
    </dgm:pt>
    <dgm:pt modelId="{50C33BB3-19FA-4CB2-B875-5A34AB2EB7C8}" type="sibTrans" cxnId="{B0DB30E5-5CDB-460B-8C08-97D7DF6FA78E}">
      <dgm:prSet/>
      <dgm:spPr/>
      <dgm:t>
        <a:bodyPr/>
        <a:lstStyle/>
        <a:p>
          <a:endParaRPr lang="en-US"/>
        </a:p>
      </dgm:t>
    </dgm:pt>
    <dgm:pt modelId="{04F6E50E-1F6F-4E83-9493-23B0008CD069}">
      <dgm:prSet/>
      <dgm:spPr/>
      <dgm:t>
        <a:bodyPr/>
        <a:lstStyle/>
        <a:p>
          <a:r>
            <a:rPr lang="vi-VN" baseline="0"/>
            <a:t>SỐ 1:MÀU NÂU</a:t>
          </a:r>
          <a:endParaRPr lang="en-US"/>
        </a:p>
      </dgm:t>
    </dgm:pt>
    <dgm:pt modelId="{6859ACC8-01D0-44D5-8A8A-5C69452169E5}" type="parTrans" cxnId="{FF21D727-4A76-40F0-B77D-E0E074D70F8A}">
      <dgm:prSet/>
      <dgm:spPr/>
      <dgm:t>
        <a:bodyPr/>
        <a:lstStyle/>
        <a:p>
          <a:endParaRPr lang="en-US"/>
        </a:p>
      </dgm:t>
    </dgm:pt>
    <dgm:pt modelId="{73E426F5-D1C9-4B1B-BBD9-FF40EECF1FA8}" type="sibTrans" cxnId="{FF21D727-4A76-40F0-B77D-E0E074D70F8A}">
      <dgm:prSet/>
      <dgm:spPr/>
      <dgm:t>
        <a:bodyPr/>
        <a:lstStyle/>
        <a:p>
          <a:endParaRPr lang="en-US"/>
        </a:p>
      </dgm:t>
    </dgm:pt>
    <dgm:pt modelId="{C537DFAA-1CEA-4F67-8038-1BD189ED1634}">
      <dgm:prSet/>
      <dgm:spPr/>
      <dgm:t>
        <a:bodyPr/>
        <a:lstStyle/>
        <a:p>
          <a:r>
            <a:rPr lang="vi-VN" baseline="0"/>
            <a:t>SỐ 2:MÀU ĐỎ</a:t>
          </a:r>
          <a:endParaRPr lang="en-US"/>
        </a:p>
      </dgm:t>
    </dgm:pt>
    <dgm:pt modelId="{5B82AD12-0434-4C01-84AC-8F3376216E34}" type="parTrans" cxnId="{462F8DC4-4B51-4808-A1C7-4EB613E4F202}">
      <dgm:prSet/>
      <dgm:spPr/>
      <dgm:t>
        <a:bodyPr/>
        <a:lstStyle/>
        <a:p>
          <a:endParaRPr lang="en-US"/>
        </a:p>
      </dgm:t>
    </dgm:pt>
    <dgm:pt modelId="{AB7BD322-E7D4-49BA-8B4C-C1D1C7A06E41}" type="sibTrans" cxnId="{462F8DC4-4B51-4808-A1C7-4EB613E4F202}">
      <dgm:prSet/>
      <dgm:spPr/>
      <dgm:t>
        <a:bodyPr/>
        <a:lstStyle/>
        <a:p>
          <a:endParaRPr lang="en-US"/>
        </a:p>
      </dgm:t>
    </dgm:pt>
    <dgm:pt modelId="{847062BE-6D8D-4330-99BF-67BF5F971B29}">
      <dgm:prSet/>
      <dgm:spPr/>
      <dgm:t>
        <a:bodyPr/>
        <a:lstStyle/>
        <a:p>
          <a:r>
            <a:rPr lang="vi-VN" baseline="0"/>
            <a:t>SỐ 3:MÀU CAM</a:t>
          </a:r>
          <a:endParaRPr lang="en-US"/>
        </a:p>
      </dgm:t>
    </dgm:pt>
    <dgm:pt modelId="{F8C58B0A-49FB-407C-8C90-BB74384A6742}" type="parTrans" cxnId="{FA9744CD-6ED5-4D00-BD7B-9DF474279FBD}">
      <dgm:prSet/>
      <dgm:spPr/>
      <dgm:t>
        <a:bodyPr/>
        <a:lstStyle/>
        <a:p>
          <a:endParaRPr lang="en-US"/>
        </a:p>
      </dgm:t>
    </dgm:pt>
    <dgm:pt modelId="{FA2461D4-8BCC-4CA4-A13E-DBCFF1B0397B}" type="sibTrans" cxnId="{FA9744CD-6ED5-4D00-BD7B-9DF474279FBD}">
      <dgm:prSet/>
      <dgm:spPr/>
      <dgm:t>
        <a:bodyPr/>
        <a:lstStyle/>
        <a:p>
          <a:endParaRPr lang="en-US"/>
        </a:p>
      </dgm:t>
    </dgm:pt>
    <dgm:pt modelId="{5A45185D-1E24-4B47-93AF-27FC39591C3A}">
      <dgm:prSet/>
      <dgm:spPr/>
      <dgm:t>
        <a:bodyPr/>
        <a:lstStyle/>
        <a:p>
          <a:r>
            <a:rPr lang="vi-VN" baseline="0"/>
            <a:t>SỐ 4:MÀU VÀNG</a:t>
          </a:r>
          <a:endParaRPr lang="en-US"/>
        </a:p>
      </dgm:t>
    </dgm:pt>
    <dgm:pt modelId="{328C256A-A49C-4B88-94A3-093A577946B3}" type="parTrans" cxnId="{21815134-868C-4D70-BEF6-A9580B207228}">
      <dgm:prSet/>
      <dgm:spPr/>
      <dgm:t>
        <a:bodyPr/>
        <a:lstStyle/>
        <a:p>
          <a:endParaRPr lang="en-US"/>
        </a:p>
      </dgm:t>
    </dgm:pt>
    <dgm:pt modelId="{63FA8C5A-313F-4260-9BBC-36B6E4E74D19}" type="sibTrans" cxnId="{21815134-868C-4D70-BEF6-A9580B207228}">
      <dgm:prSet/>
      <dgm:spPr/>
      <dgm:t>
        <a:bodyPr/>
        <a:lstStyle/>
        <a:p>
          <a:endParaRPr lang="en-US"/>
        </a:p>
      </dgm:t>
    </dgm:pt>
    <dgm:pt modelId="{01D05DB5-E314-4050-B1A2-3FE0EDB4C968}">
      <dgm:prSet/>
      <dgm:spPr/>
      <dgm:t>
        <a:bodyPr/>
        <a:lstStyle/>
        <a:p>
          <a:r>
            <a:rPr lang="vi-VN" baseline="0"/>
            <a:t>SỐ 5:MÀU XANH LỤC</a:t>
          </a:r>
          <a:endParaRPr lang="en-US"/>
        </a:p>
      </dgm:t>
    </dgm:pt>
    <dgm:pt modelId="{B1596878-010B-414C-B0A0-FA70494C1810}" type="parTrans" cxnId="{7A3AE7BD-0D2E-4E27-87E1-C015577798EB}">
      <dgm:prSet/>
      <dgm:spPr/>
      <dgm:t>
        <a:bodyPr/>
        <a:lstStyle/>
        <a:p>
          <a:endParaRPr lang="en-US"/>
        </a:p>
      </dgm:t>
    </dgm:pt>
    <dgm:pt modelId="{8184E228-5654-42F9-9453-0E7BFCDBB5FA}" type="sibTrans" cxnId="{7A3AE7BD-0D2E-4E27-87E1-C015577798EB}">
      <dgm:prSet/>
      <dgm:spPr/>
      <dgm:t>
        <a:bodyPr/>
        <a:lstStyle/>
        <a:p>
          <a:endParaRPr lang="en-US"/>
        </a:p>
      </dgm:t>
    </dgm:pt>
    <dgm:pt modelId="{22779973-DB22-447D-A13E-D17D348A0E6D}">
      <dgm:prSet/>
      <dgm:spPr/>
      <dgm:t>
        <a:bodyPr/>
        <a:lstStyle/>
        <a:p>
          <a:r>
            <a:rPr lang="vi-VN" baseline="0"/>
            <a:t>SỐ 6:MÀU XANH LAM</a:t>
          </a:r>
          <a:endParaRPr lang="en-US"/>
        </a:p>
      </dgm:t>
    </dgm:pt>
    <dgm:pt modelId="{DB8E8BB0-7D94-45DB-ADF3-09E7EEC6D630}" type="parTrans" cxnId="{BFA2F776-0DC2-48AB-9137-B45080215110}">
      <dgm:prSet/>
      <dgm:spPr/>
      <dgm:t>
        <a:bodyPr/>
        <a:lstStyle/>
        <a:p>
          <a:endParaRPr lang="en-US"/>
        </a:p>
      </dgm:t>
    </dgm:pt>
    <dgm:pt modelId="{0EE4D3CF-1834-41DC-8211-2CBF887C37C8}" type="sibTrans" cxnId="{BFA2F776-0DC2-48AB-9137-B45080215110}">
      <dgm:prSet/>
      <dgm:spPr/>
      <dgm:t>
        <a:bodyPr/>
        <a:lstStyle/>
        <a:p>
          <a:endParaRPr lang="en-US"/>
        </a:p>
      </dgm:t>
    </dgm:pt>
    <dgm:pt modelId="{26A29511-DA2C-4E7D-889C-685252960717}">
      <dgm:prSet/>
      <dgm:spPr/>
      <dgm:t>
        <a:bodyPr/>
        <a:lstStyle/>
        <a:p>
          <a:r>
            <a:rPr lang="vi-VN" baseline="0"/>
            <a:t>SỐ 7:MÀU TÍM</a:t>
          </a:r>
          <a:endParaRPr lang="en-US"/>
        </a:p>
      </dgm:t>
    </dgm:pt>
    <dgm:pt modelId="{4B796377-4723-4FFC-9671-790E6014E33F}" type="parTrans" cxnId="{C036541D-9B18-4FC2-975B-789927B0A71F}">
      <dgm:prSet/>
      <dgm:spPr/>
      <dgm:t>
        <a:bodyPr/>
        <a:lstStyle/>
        <a:p>
          <a:endParaRPr lang="en-US"/>
        </a:p>
      </dgm:t>
    </dgm:pt>
    <dgm:pt modelId="{953C8E26-8331-4F73-9199-BCB808A311E4}" type="sibTrans" cxnId="{C036541D-9B18-4FC2-975B-789927B0A71F}">
      <dgm:prSet/>
      <dgm:spPr/>
      <dgm:t>
        <a:bodyPr/>
        <a:lstStyle/>
        <a:p>
          <a:endParaRPr lang="en-US"/>
        </a:p>
      </dgm:t>
    </dgm:pt>
    <dgm:pt modelId="{32E2C418-2955-4009-AC5A-1357367330C9}">
      <dgm:prSet/>
      <dgm:spPr/>
      <dgm:t>
        <a:bodyPr/>
        <a:lstStyle/>
        <a:p>
          <a:r>
            <a:rPr lang="vi-VN" baseline="0"/>
            <a:t>SỐ 8:MÀU XÁM</a:t>
          </a:r>
          <a:endParaRPr lang="en-US"/>
        </a:p>
      </dgm:t>
    </dgm:pt>
    <dgm:pt modelId="{AFFA6860-22A0-4588-8180-AC5C8007F32A}" type="parTrans" cxnId="{879AE76B-C6DB-44C4-9F89-D2E65E67A605}">
      <dgm:prSet/>
      <dgm:spPr/>
      <dgm:t>
        <a:bodyPr/>
        <a:lstStyle/>
        <a:p>
          <a:endParaRPr lang="en-US"/>
        </a:p>
      </dgm:t>
    </dgm:pt>
    <dgm:pt modelId="{DBDB9DED-EC30-4E44-8DFC-23BC222EE990}" type="sibTrans" cxnId="{879AE76B-C6DB-44C4-9F89-D2E65E67A605}">
      <dgm:prSet/>
      <dgm:spPr/>
      <dgm:t>
        <a:bodyPr/>
        <a:lstStyle/>
        <a:p>
          <a:endParaRPr lang="en-US"/>
        </a:p>
      </dgm:t>
    </dgm:pt>
    <dgm:pt modelId="{38FB9B23-5235-403A-AB58-52EA1A850D92}">
      <dgm:prSet/>
      <dgm:spPr/>
      <dgm:t>
        <a:bodyPr/>
        <a:lstStyle/>
        <a:p>
          <a:r>
            <a:rPr lang="vi-VN" baseline="0"/>
            <a:t>SỐ 9:MÀU XÁM</a:t>
          </a:r>
          <a:endParaRPr lang="en-US"/>
        </a:p>
      </dgm:t>
    </dgm:pt>
    <dgm:pt modelId="{AC794214-CCFB-4AD1-9AFD-D62BAC4AC7FC}" type="parTrans" cxnId="{93D3D0D5-0F1B-421C-BF46-E484D820B47C}">
      <dgm:prSet/>
      <dgm:spPr/>
      <dgm:t>
        <a:bodyPr/>
        <a:lstStyle/>
        <a:p>
          <a:endParaRPr lang="en-US"/>
        </a:p>
      </dgm:t>
    </dgm:pt>
    <dgm:pt modelId="{219401E6-1100-48C6-90B0-4FCF58899409}" type="sibTrans" cxnId="{93D3D0D5-0F1B-421C-BF46-E484D820B47C}">
      <dgm:prSet/>
      <dgm:spPr/>
      <dgm:t>
        <a:bodyPr/>
        <a:lstStyle/>
        <a:p>
          <a:endParaRPr lang="en-US"/>
        </a:p>
      </dgm:t>
    </dgm:pt>
    <dgm:pt modelId="{8C5E87B6-1573-4355-9B54-64F1C1A30DD4}" type="pres">
      <dgm:prSet presAssocID="{194CB417-AB4A-4627-9190-39B9433B5055}" presName="diagram" presStyleCnt="0">
        <dgm:presLayoutVars>
          <dgm:dir/>
          <dgm:resizeHandles val="exact"/>
        </dgm:presLayoutVars>
      </dgm:prSet>
      <dgm:spPr/>
    </dgm:pt>
    <dgm:pt modelId="{A2BE15E7-8092-4A79-B185-2A525AD62631}" type="pres">
      <dgm:prSet presAssocID="{A988872B-5315-467A-A0A3-D1D7D2931BF6}" presName="node" presStyleLbl="node1" presStyleIdx="0" presStyleCnt="10">
        <dgm:presLayoutVars>
          <dgm:bulletEnabled val="1"/>
        </dgm:presLayoutVars>
      </dgm:prSet>
      <dgm:spPr/>
    </dgm:pt>
    <dgm:pt modelId="{1D7E3F09-CCC9-4AED-9A45-540E7479A130}" type="pres">
      <dgm:prSet presAssocID="{50C33BB3-19FA-4CB2-B875-5A34AB2EB7C8}" presName="sibTrans" presStyleCnt="0"/>
      <dgm:spPr/>
    </dgm:pt>
    <dgm:pt modelId="{075B5A23-02A6-4112-95D8-E4F2DE1CA739}" type="pres">
      <dgm:prSet presAssocID="{04F6E50E-1F6F-4E83-9493-23B0008CD069}" presName="node" presStyleLbl="node1" presStyleIdx="1" presStyleCnt="10">
        <dgm:presLayoutVars>
          <dgm:bulletEnabled val="1"/>
        </dgm:presLayoutVars>
      </dgm:prSet>
      <dgm:spPr/>
    </dgm:pt>
    <dgm:pt modelId="{A08B39B1-491D-4996-A0A0-32EDF39B6AA1}" type="pres">
      <dgm:prSet presAssocID="{73E426F5-D1C9-4B1B-BBD9-FF40EECF1FA8}" presName="sibTrans" presStyleCnt="0"/>
      <dgm:spPr/>
    </dgm:pt>
    <dgm:pt modelId="{DD952F23-B12B-4AB9-B043-58AD380229FA}" type="pres">
      <dgm:prSet presAssocID="{C537DFAA-1CEA-4F67-8038-1BD189ED1634}" presName="node" presStyleLbl="node1" presStyleIdx="2" presStyleCnt="10">
        <dgm:presLayoutVars>
          <dgm:bulletEnabled val="1"/>
        </dgm:presLayoutVars>
      </dgm:prSet>
      <dgm:spPr/>
    </dgm:pt>
    <dgm:pt modelId="{D8B98A18-66EC-4457-B700-FD255E99FEE4}" type="pres">
      <dgm:prSet presAssocID="{AB7BD322-E7D4-49BA-8B4C-C1D1C7A06E41}" presName="sibTrans" presStyleCnt="0"/>
      <dgm:spPr/>
    </dgm:pt>
    <dgm:pt modelId="{9D74ADD9-DE7C-40D2-880E-BBB7BE75A6AF}" type="pres">
      <dgm:prSet presAssocID="{847062BE-6D8D-4330-99BF-67BF5F971B29}" presName="node" presStyleLbl="node1" presStyleIdx="3" presStyleCnt="10">
        <dgm:presLayoutVars>
          <dgm:bulletEnabled val="1"/>
        </dgm:presLayoutVars>
      </dgm:prSet>
      <dgm:spPr/>
    </dgm:pt>
    <dgm:pt modelId="{8E0FCEC0-9973-4FE3-A732-7E223B63E38B}" type="pres">
      <dgm:prSet presAssocID="{FA2461D4-8BCC-4CA4-A13E-DBCFF1B0397B}" presName="sibTrans" presStyleCnt="0"/>
      <dgm:spPr/>
    </dgm:pt>
    <dgm:pt modelId="{5BE05CC9-1984-4556-A258-E4B43878D146}" type="pres">
      <dgm:prSet presAssocID="{5A45185D-1E24-4B47-93AF-27FC39591C3A}" presName="node" presStyleLbl="node1" presStyleIdx="4" presStyleCnt="10">
        <dgm:presLayoutVars>
          <dgm:bulletEnabled val="1"/>
        </dgm:presLayoutVars>
      </dgm:prSet>
      <dgm:spPr/>
    </dgm:pt>
    <dgm:pt modelId="{49ECB96F-AA9C-4A0A-9A16-C7C01E4577E6}" type="pres">
      <dgm:prSet presAssocID="{63FA8C5A-313F-4260-9BBC-36B6E4E74D19}" presName="sibTrans" presStyleCnt="0"/>
      <dgm:spPr/>
    </dgm:pt>
    <dgm:pt modelId="{DCBEB5E3-C6B8-4B1F-B64C-05C4730B444B}" type="pres">
      <dgm:prSet presAssocID="{01D05DB5-E314-4050-B1A2-3FE0EDB4C968}" presName="node" presStyleLbl="node1" presStyleIdx="5" presStyleCnt="10">
        <dgm:presLayoutVars>
          <dgm:bulletEnabled val="1"/>
        </dgm:presLayoutVars>
      </dgm:prSet>
      <dgm:spPr/>
    </dgm:pt>
    <dgm:pt modelId="{676EA79F-4007-43A4-A494-88B08D9DF581}" type="pres">
      <dgm:prSet presAssocID="{8184E228-5654-42F9-9453-0E7BFCDBB5FA}" presName="sibTrans" presStyleCnt="0"/>
      <dgm:spPr/>
    </dgm:pt>
    <dgm:pt modelId="{F098B502-5684-49AA-A714-1912BEACCF78}" type="pres">
      <dgm:prSet presAssocID="{22779973-DB22-447D-A13E-D17D348A0E6D}" presName="node" presStyleLbl="node1" presStyleIdx="6" presStyleCnt="10">
        <dgm:presLayoutVars>
          <dgm:bulletEnabled val="1"/>
        </dgm:presLayoutVars>
      </dgm:prSet>
      <dgm:spPr/>
    </dgm:pt>
    <dgm:pt modelId="{FFB55233-757A-4AF0-979B-3C445C62CCE9}" type="pres">
      <dgm:prSet presAssocID="{0EE4D3CF-1834-41DC-8211-2CBF887C37C8}" presName="sibTrans" presStyleCnt="0"/>
      <dgm:spPr/>
    </dgm:pt>
    <dgm:pt modelId="{16F633D6-3158-484D-B034-AF5060261362}" type="pres">
      <dgm:prSet presAssocID="{26A29511-DA2C-4E7D-889C-685252960717}" presName="node" presStyleLbl="node1" presStyleIdx="7" presStyleCnt="10">
        <dgm:presLayoutVars>
          <dgm:bulletEnabled val="1"/>
        </dgm:presLayoutVars>
      </dgm:prSet>
      <dgm:spPr/>
    </dgm:pt>
    <dgm:pt modelId="{EB9779F8-8384-4ABE-9EAC-EB7ACC189FD1}" type="pres">
      <dgm:prSet presAssocID="{953C8E26-8331-4F73-9199-BCB808A311E4}" presName="sibTrans" presStyleCnt="0"/>
      <dgm:spPr/>
    </dgm:pt>
    <dgm:pt modelId="{D845799D-4EC4-47B5-A807-2F97C42F015E}" type="pres">
      <dgm:prSet presAssocID="{32E2C418-2955-4009-AC5A-1357367330C9}" presName="node" presStyleLbl="node1" presStyleIdx="8" presStyleCnt="10">
        <dgm:presLayoutVars>
          <dgm:bulletEnabled val="1"/>
        </dgm:presLayoutVars>
      </dgm:prSet>
      <dgm:spPr/>
    </dgm:pt>
    <dgm:pt modelId="{7E555E87-FA6F-4C68-9916-705E1B13FDDE}" type="pres">
      <dgm:prSet presAssocID="{DBDB9DED-EC30-4E44-8DFC-23BC222EE990}" presName="sibTrans" presStyleCnt="0"/>
      <dgm:spPr/>
    </dgm:pt>
    <dgm:pt modelId="{A07E5A44-A429-435E-9EAE-B6996AE61D18}" type="pres">
      <dgm:prSet presAssocID="{38FB9B23-5235-403A-AB58-52EA1A850D92}" presName="node" presStyleLbl="node1" presStyleIdx="9" presStyleCnt="10">
        <dgm:presLayoutVars>
          <dgm:bulletEnabled val="1"/>
        </dgm:presLayoutVars>
      </dgm:prSet>
      <dgm:spPr/>
    </dgm:pt>
  </dgm:ptLst>
  <dgm:cxnLst>
    <dgm:cxn modelId="{07E91E04-F0CA-46A0-BB2A-40D2CC4268C0}" type="presOf" srcId="{22779973-DB22-447D-A13E-D17D348A0E6D}" destId="{F098B502-5684-49AA-A714-1912BEACCF78}" srcOrd="0" destOrd="0" presId="urn:microsoft.com/office/officeart/2005/8/layout/default"/>
    <dgm:cxn modelId="{3CEE5616-E784-4C9B-B292-A1A73925A508}" type="presOf" srcId="{A988872B-5315-467A-A0A3-D1D7D2931BF6}" destId="{A2BE15E7-8092-4A79-B185-2A525AD62631}" srcOrd="0" destOrd="0" presId="urn:microsoft.com/office/officeart/2005/8/layout/default"/>
    <dgm:cxn modelId="{C036541D-9B18-4FC2-975B-789927B0A71F}" srcId="{194CB417-AB4A-4627-9190-39B9433B5055}" destId="{26A29511-DA2C-4E7D-889C-685252960717}" srcOrd="7" destOrd="0" parTransId="{4B796377-4723-4FFC-9671-790E6014E33F}" sibTransId="{953C8E26-8331-4F73-9199-BCB808A311E4}"/>
    <dgm:cxn modelId="{FF21D727-4A76-40F0-B77D-E0E074D70F8A}" srcId="{194CB417-AB4A-4627-9190-39B9433B5055}" destId="{04F6E50E-1F6F-4E83-9493-23B0008CD069}" srcOrd="1" destOrd="0" parTransId="{6859ACC8-01D0-44D5-8A8A-5C69452169E5}" sibTransId="{73E426F5-D1C9-4B1B-BBD9-FF40EECF1FA8}"/>
    <dgm:cxn modelId="{21815134-868C-4D70-BEF6-A9580B207228}" srcId="{194CB417-AB4A-4627-9190-39B9433B5055}" destId="{5A45185D-1E24-4B47-93AF-27FC39591C3A}" srcOrd="4" destOrd="0" parTransId="{328C256A-A49C-4B88-94A3-093A577946B3}" sibTransId="{63FA8C5A-313F-4260-9BBC-36B6E4E74D19}"/>
    <dgm:cxn modelId="{7EB3373C-CD29-4DB1-93F1-07FC53167136}" type="presOf" srcId="{38FB9B23-5235-403A-AB58-52EA1A850D92}" destId="{A07E5A44-A429-435E-9EAE-B6996AE61D18}" srcOrd="0" destOrd="0" presId="urn:microsoft.com/office/officeart/2005/8/layout/default"/>
    <dgm:cxn modelId="{9427C35E-7815-4A0B-9EB4-1992CDC119E7}" type="presOf" srcId="{C537DFAA-1CEA-4F67-8038-1BD189ED1634}" destId="{DD952F23-B12B-4AB9-B043-58AD380229FA}" srcOrd="0" destOrd="0" presId="urn:microsoft.com/office/officeart/2005/8/layout/default"/>
    <dgm:cxn modelId="{CE65DC4B-9ECE-43F4-9DD9-53B44DF84764}" type="presOf" srcId="{5A45185D-1E24-4B47-93AF-27FC39591C3A}" destId="{5BE05CC9-1984-4556-A258-E4B43878D146}" srcOrd="0" destOrd="0" presId="urn:microsoft.com/office/officeart/2005/8/layout/default"/>
    <dgm:cxn modelId="{879AE76B-C6DB-44C4-9F89-D2E65E67A605}" srcId="{194CB417-AB4A-4627-9190-39B9433B5055}" destId="{32E2C418-2955-4009-AC5A-1357367330C9}" srcOrd="8" destOrd="0" parTransId="{AFFA6860-22A0-4588-8180-AC5C8007F32A}" sibTransId="{DBDB9DED-EC30-4E44-8DFC-23BC222EE990}"/>
    <dgm:cxn modelId="{FAED064E-AEFC-4226-9A69-19AC007BB48C}" type="presOf" srcId="{194CB417-AB4A-4627-9190-39B9433B5055}" destId="{8C5E87B6-1573-4355-9B54-64F1C1A30DD4}" srcOrd="0" destOrd="0" presId="urn:microsoft.com/office/officeart/2005/8/layout/default"/>
    <dgm:cxn modelId="{94F56A6F-EBDC-4A26-AEB8-D3ABDF99720E}" type="presOf" srcId="{32E2C418-2955-4009-AC5A-1357367330C9}" destId="{D845799D-4EC4-47B5-A807-2F97C42F015E}" srcOrd="0" destOrd="0" presId="urn:microsoft.com/office/officeart/2005/8/layout/default"/>
    <dgm:cxn modelId="{490E1572-31BB-4347-BEF7-9D2B132AB60F}" type="presOf" srcId="{01D05DB5-E314-4050-B1A2-3FE0EDB4C968}" destId="{DCBEB5E3-C6B8-4B1F-B64C-05C4730B444B}" srcOrd="0" destOrd="0" presId="urn:microsoft.com/office/officeart/2005/8/layout/default"/>
    <dgm:cxn modelId="{81B90274-3CC4-4869-86DF-874D7AE3F1AE}" type="presOf" srcId="{847062BE-6D8D-4330-99BF-67BF5F971B29}" destId="{9D74ADD9-DE7C-40D2-880E-BBB7BE75A6AF}" srcOrd="0" destOrd="0" presId="urn:microsoft.com/office/officeart/2005/8/layout/default"/>
    <dgm:cxn modelId="{BFA2F776-0DC2-48AB-9137-B45080215110}" srcId="{194CB417-AB4A-4627-9190-39B9433B5055}" destId="{22779973-DB22-447D-A13E-D17D348A0E6D}" srcOrd="6" destOrd="0" parTransId="{DB8E8BB0-7D94-45DB-ADF3-09E7EEC6D630}" sibTransId="{0EE4D3CF-1834-41DC-8211-2CBF887C37C8}"/>
    <dgm:cxn modelId="{8B13FFBC-94F6-473D-8314-B1163CC8AF9C}" type="presOf" srcId="{26A29511-DA2C-4E7D-889C-685252960717}" destId="{16F633D6-3158-484D-B034-AF5060261362}" srcOrd="0" destOrd="0" presId="urn:microsoft.com/office/officeart/2005/8/layout/default"/>
    <dgm:cxn modelId="{7A3AE7BD-0D2E-4E27-87E1-C015577798EB}" srcId="{194CB417-AB4A-4627-9190-39B9433B5055}" destId="{01D05DB5-E314-4050-B1A2-3FE0EDB4C968}" srcOrd="5" destOrd="0" parTransId="{B1596878-010B-414C-B0A0-FA70494C1810}" sibTransId="{8184E228-5654-42F9-9453-0E7BFCDBB5FA}"/>
    <dgm:cxn modelId="{462F8DC4-4B51-4808-A1C7-4EB613E4F202}" srcId="{194CB417-AB4A-4627-9190-39B9433B5055}" destId="{C537DFAA-1CEA-4F67-8038-1BD189ED1634}" srcOrd="2" destOrd="0" parTransId="{5B82AD12-0434-4C01-84AC-8F3376216E34}" sibTransId="{AB7BD322-E7D4-49BA-8B4C-C1D1C7A06E41}"/>
    <dgm:cxn modelId="{42F0D9CC-AD3B-4C5E-934D-81AF8B0CF35C}" type="presOf" srcId="{04F6E50E-1F6F-4E83-9493-23B0008CD069}" destId="{075B5A23-02A6-4112-95D8-E4F2DE1CA739}" srcOrd="0" destOrd="0" presId="urn:microsoft.com/office/officeart/2005/8/layout/default"/>
    <dgm:cxn modelId="{FA9744CD-6ED5-4D00-BD7B-9DF474279FBD}" srcId="{194CB417-AB4A-4627-9190-39B9433B5055}" destId="{847062BE-6D8D-4330-99BF-67BF5F971B29}" srcOrd="3" destOrd="0" parTransId="{F8C58B0A-49FB-407C-8C90-BB74384A6742}" sibTransId="{FA2461D4-8BCC-4CA4-A13E-DBCFF1B0397B}"/>
    <dgm:cxn modelId="{93D3D0D5-0F1B-421C-BF46-E484D820B47C}" srcId="{194CB417-AB4A-4627-9190-39B9433B5055}" destId="{38FB9B23-5235-403A-AB58-52EA1A850D92}" srcOrd="9" destOrd="0" parTransId="{AC794214-CCFB-4AD1-9AFD-D62BAC4AC7FC}" sibTransId="{219401E6-1100-48C6-90B0-4FCF58899409}"/>
    <dgm:cxn modelId="{B0DB30E5-5CDB-460B-8C08-97D7DF6FA78E}" srcId="{194CB417-AB4A-4627-9190-39B9433B5055}" destId="{A988872B-5315-467A-A0A3-D1D7D2931BF6}" srcOrd="0" destOrd="0" parTransId="{6342CA16-FD85-417F-800F-DC71D3E3911B}" sibTransId="{50C33BB3-19FA-4CB2-B875-5A34AB2EB7C8}"/>
    <dgm:cxn modelId="{52E9DDC9-4E90-4BA8-B40A-2D0D70086B9B}" type="presParOf" srcId="{8C5E87B6-1573-4355-9B54-64F1C1A30DD4}" destId="{A2BE15E7-8092-4A79-B185-2A525AD62631}" srcOrd="0" destOrd="0" presId="urn:microsoft.com/office/officeart/2005/8/layout/default"/>
    <dgm:cxn modelId="{63C5171F-0992-4CFA-B956-C31188768F96}" type="presParOf" srcId="{8C5E87B6-1573-4355-9B54-64F1C1A30DD4}" destId="{1D7E3F09-CCC9-4AED-9A45-540E7479A130}" srcOrd="1" destOrd="0" presId="urn:microsoft.com/office/officeart/2005/8/layout/default"/>
    <dgm:cxn modelId="{34C1005F-54D0-40D8-AE93-BCEBA6223FE8}" type="presParOf" srcId="{8C5E87B6-1573-4355-9B54-64F1C1A30DD4}" destId="{075B5A23-02A6-4112-95D8-E4F2DE1CA739}" srcOrd="2" destOrd="0" presId="urn:microsoft.com/office/officeart/2005/8/layout/default"/>
    <dgm:cxn modelId="{9D1322C0-EEBE-42B1-9ED0-99C7E2AFFDE5}" type="presParOf" srcId="{8C5E87B6-1573-4355-9B54-64F1C1A30DD4}" destId="{A08B39B1-491D-4996-A0A0-32EDF39B6AA1}" srcOrd="3" destOrd="0" presId="urn:microsoft.com/office/officeart/2005/8/layout/default"/>
    <dgm:cxn modelId="{54E57625-F748-4666-95F4-1638BF5CC5AF}" type="presParOf" srcId="{8C5E87B6-1573-4355-9B54-64F1C1A30DD4}" destId="{DD952F23-B12B-4AB9-B043-58AD380229FA}" srcOrd="4" destOrd="0" presId="urn:microsoft.com/office/officeart/2005/8/layout/default"/>
    <dgm:cxn modelId="{5A878089-491D-4353-A476-627D949F9A62}" type="presParOf" srcId="{8C5E87B6-1573-4355-9B54-64F1C1A30DD4}" destId="{D8B98A18-66EC-4457-B700-FD255E99FEE4}" srcOrd="5" destOrd="0" presId="urn:microsoft.com/office/officeart/2005/8/layout/default"/>
    <dgm:cxn modelId="{4C6B5A97-D969-4E3E-890D-6D38A9411DE8}" type="presParOf" srcId="{8C5E87B6-1573-4355-9B54-64F1C1A30DD4}" destId="{9D74ADD9-DE7C-40D2-880E-BBB7BE75A6AF}" srcOrd="6" destOrd="0" presId="urn:microsoft.com/office/officeart/2005/8/layout/default"/>
    <dgm:cxn modelId="{149D8CFC-7386-4EB3-A1A4-32E5C29EB103}" type="presParOf" srcId="{8C5E87B6-1573-4355-9B54-64F1C1A30DD4}" destId="{8E0FCEC0-9973-4FE3-A732-7E223B63E38B}" srcOrd="7" destOrd="0" presId="urn:microsoft.com/office/officeart/2005/8/layout/default"/>
    <dgm:cxn modelId="{29CAA2CE-6961-47BB-9F2F-3114A346A6E6}" type="presParOf" srcId="{8C5E87B6-1573-4355-9B54-64F1C1A30DD4}" destId="{5BE05CC9-1984-4556-A258-E4B43878D146}" srcOrd="8" destOrd="0" presId="urn:microsoft.com/office/officeart/2005/8/layout/default"/>
    <dgm:cxn modelId="{AF61C297-1117-4D50-B57D-C77406549F4E}" type="presParOf" srcId="{8C5E87B6-1573-4355-9B54-64F1C1A30DD4}" destId="{49ECB96F-AA9C-4A0A-9A16-C7C01E4577E6}" srcOrd="9" destOrd="0" presId="urn:microsoft.com/office/officeart/2005/8/layout/default"/>
    <dgm:cxn modelId="{B8598254-0AD9-4390-BB1E-69EC75F65621}" type="presParOf" srcId="{8C5E87B6-1573-4355-9B54-64F1C1A30DD4}" destId="{DCBEB5E3-C6B8-4B1F-B64C-05C4730B444B}" srcOrd="10" destOrd="0" presId="urn:microsoft.com/office/officeart/2005/8/layout/default"/>
    <dgm:cxn modelId="{ACF38432-FBBA-401E-B3D5-290CB0F08E15}" type="presParOf" srcId="{8C5E87B6-1573-4355-9B54-64F1C1A30DD4}" destId="{676EA79F-4007-43A4-A494-88B08D9DF581}" srcOrd="11" destOrd="0" presId="urn:microsoft.com/office/officeart/2005/8/layout/default"/>
    <dgm:cxn modelId="{C1A4DAD2-A2F2-40F4-8A32-4DD22235D6D1}" type="presParOf" srcId="{8C5E87B6-1573-4355-9B54-64F1C1A30DD4}" destId="{F098B502-5684-49AA-A714-1912BEACCF78}" srcOrd="12" destOrd="0" presId="urn:microsoft.com/office/officeart/2005/8/layout/default"/>
    <dgm:cxn modelId="{B07AE164-E2BD-4284-9D85-D5BF325F9C1D}" type="presParOf" srcId="{8C5E87B6-1573-4355-9B54-64F1C1A30DD4}" destId="{FFB55233-757A-4AF0-979B-3C445C62CCE9}" srcOrd="13" destOrd="0" presId="urn:microsoft.com/office/officeart/2005/8/layout/default"/>
    <dgm:cxn modelId="{2F084868-0ABD-4706-A265-A7AF1FEA01F1}" type="presParOf" srcId="{8C5E87B6-1573-4355-9B54-64F1C1A30DD4}" destId="{16F633D6-3158-484D-B034-AF5060261362}" srcOrd="14" destOrd="0" presId="urn:microsoft.com/office/officeart/2005/8/layout/default"/>
    <dgm:cxn modelId="{6C26C476-4C64-4051-95E6-1E7432ADF38C}" type="presParOf" srcId="{8C5E87B6-1573-4355-9B54-64F1C1A30DD4}" destId="{EB9779F8-8384-4ABE-9EAC-EB7ACC189FD1}" srcOrd="15" destOrd="0" presId="urn:microsoft.com/office/officeart/2005/8/layout/default"/>
    <dgm:cxn modelId="{8B1FCEF0-D58F-4E5B-A55A-43252A599D0D}" type="presParOf" srcId="{8C5E87B6-1573-4355-9B54-64F1C1A30DD4}" destId="{D845799D-4EC4-47B5-A807-2F97C42F015E}" srcOrd="16" destOrd="0" presId="urn:microsoft.com/office/officeart/2005/8/layout/default"/>
    <dgm:cxn modelId="{6455D5C0-821E-4BCF-A388-6EF6F7708D51}" type="presParOf" srcId="{8C5E87B6-1573-4355-9B54-64F1C1A30DD4}" destId="{7E555E87-FA6F-4C68-9916-705E1B13FDDE}" srcOrd="17" destOrd="0" presId="urn:microsoft.com/office/officeart/2005/8/layout/default"/>
    <dgm:cxn modelId="{F7E27806-04E6-4F78-9ADE-0D52CADAA6C3}" type="presParOf" srcId="{8C5E87B6-1573-4355-9B54-64F1C1A30DD4}" destId="{A07E5A44-A429-435E-9EAE-B6996AE61D18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BE15E7-8092-4A79-B185-2A525AD62631}">
      <dsp:nvSpPr>
        <dsp:cNvPr id="0" name=""/>
        <dsp:cNvSpPr/>
      </dsp:nvSpPr>
      <dsp:spPr>
        <a:xfrm>
          <a:off x="182272" y="1510"/>
          <a:ext cx="1664348" cy="9986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200" kern="1200" baseline="0" dirty="0"/>
            <a:t>SỐ 0:MÀU HỒNG</a:t>
          </a:r>
          <a:endParaRPr lang="en-US" sz="2200" kern="1200" dirty="0"/>
        </a:p>
      </dsp:txBody>
      <dsp:txXfrm>
        <a:off x="182272" y="1510"/>
        <a:ext cx="1664348" cy="998609"/>
      </dsp:txXfrm>
    </dsp:sp>
    <dsp:sp modelId="{075B5A23-02A6-4112-95D8-E4F2DE1CA739}">
      <dsp:nvSpPr>
        <dsp:cNvPr id="0" name=""/>
        <dsp:cNvSpPr/>
      </dsp:nvSpPr>
      <dsp:spPr>
        <a:xfrm>
          <a:off x="2013055" y="1510"/>
          <a:ext cx="1664348" cy="9986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200" kern="1200" baseline="0"/>
            <a:t>SỐ 1:MÀU NÂU</a:t>
          </a:r>
          <a:endParaRPr lang="en-US" sz="2200" kern="1200"/>
        </a:p>
      </dsp:txBody>
      <dsp:txXfrm>
        <a:off x="2013055" y="1510"/>
        <a:ext cx="1664348" cy="998609"/>
      </dsp:txXfrm>
    </dsp:sp>
    <dsp:sp modelId="{DD952F23-B12B-4AB9-B043-58AD380229FA}">
      <dsp:nvSpPr>
        <dsp:cNvPr id="0" name=""/>
        <dsp:cNvSpPr/>
      </dsp:nvSpPr>
      <dsp:spPr>
        <a:xfrm>
          <a:off x="3843839" y="1510"/>
          <a:ext cx="1664348" cy="9986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200" kern="1200" baseline="0"/>
            <a:t>SỐ 2:MÀU ĐỎ</a:t>
          </a:r>
          <a:endParaRPr lang="en-US" sz="2200" kern="1200"/>
        </a:p>
      </dsp:txBody>
      <dsp:txXfrm>
        <a:off x="3843839" y="1510"/>
        <a:ext cx="1664348" cy="998609"/>
      </dsp:txXfrm>
    </dsp:sp>
    <dsp:sp modelId="{9D74ADD9-DE7C-40D2-880E-BBB7BE75A6AF}">
      <dsp:nvSpPr>
        <dsp:cNvPr id="0" name=""/>
        <dsp:cNvSpPr/>
      </dsp:nvSpPr>
      <dsp:spPr>
        <a:xfrm>
          <a:off x="182272" y="1166554"/>
          <a:ext cx="1664348" cy="9986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200" kern="1200" baseline="0"/>
            <a:t>SỐ 3:MÀU CAM</a:t>
          </a:r>
          <a:endParaRPr lang="en-US" sz="2200" kern="1200"/>
        </a:p>
      </dsp:txBody>
      <dsp:txXfrm>
        <a:off x="182272" y="1166554"/>
        <a:ext cx="1664348" cy="998609"/>
      </dsp:txXfrm>
    </dsp:sp>
    <dsp:sp modelId="{5BE05CC9-1984-4556-A258-E4B43878D146}">
      <dsp:nvSpPr>
        <dsp:cNvPr id="0" name=""/>
        <dsp:cNvSpPr/>
      </dsp:nvSpPr>
      <dsp:spPr>
        <a:xfrm>
          <a:off x="2013055" y="1166554"/>
          <a:ext cx="1664348" cy="9986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200" kern="1200" baseline="0"/>
            <a:t>SỐ 4:MÀU VÀNG</a:t>
          </a:r>
          <a:endParaRPr lang="en-US" sz="2200" kern="1200"/>
        </a:p>
      </dsp:txBody>
      <dsp:txXfrm>
        <a:off x="2013055" y="1166554"/>
        <a:ext cx="1664348" cy="998609"/>
      </dsp:txXfrm>
    </dsp:sp>
    <dsp:sp modelId="{DCBEB5E3-C6B8-4B1F-B64C-05C4730B444B}">
      <dsp:nvSpPr>
        <dsp:cNvPr id="0" name=""/>
        <dsp:cNvSpPr/>
      </dsp:nvSpPr>
      <dsp:spPr>
        <a:xfrm>
          <a:off x="3843839" y="1166554"/>
          <a:ext cx="1664348" cy="9986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200" kern="1200" baseline="0"/>
            <a:t>SỐ 5:MÀU XANH LỤC</a:t>
          </a:r>
          <a:endParaRPr lang="en-US" sz="2200" kern="1200"/>
        </a:p>
      </dsp:txBody>
      <dsp:txXfrm>
        <a:off x="3843839" y="1166554"/>
        <a:ext cx="1664348" cy="998609"/>
      </dsp:txXfrm>
    </dsp:sp>
    <dsp:sp modelId="{F098B502-5684-49AA-A714-1912BEACCF78}">
      <dsp:nvSpPr>
        <dsp:cNvPr id="0" name=""/>
        <dsp:cNvSpPr/>
      </dsp:nvSpPr>
      <dsp:spPr>
        <a:xfrm>
          <a:off x="182272" y="2331598"/>
          <a:ext cx="1664348" cy="9986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200" kern="1200" baseline="0"/>
            <a:t>SỐ 6:MÀU XANH LAM</a:t>
          </a:r>
          <a:endParaRPr lang="en-US" sz="2200" kern="1200"/>
        </a:p>
      </dsp:txBody>
      <dsp:txXfrm>
        <a:off x="182272" y="2331598"/>
        <a:ext cx="1664348" cy="998609"/>
      </dsp:txXfrm>
    </dsp:sp>
    <dsp:sp modelId="{16F633D6-3158-484D-B034-AF5060261362}">
      <dsp:nvSpPr>
        <dsp:cNvPr id="0" name=""/>
        <dsp:cNvSpPr/>
      </dsp:nvSpPr>
      <dsp:spPr>
        <a:xfrm>
          <a:off x="2013055" y="2331598"/>
          <a:ext cx="1664348" cy="9986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200" kern="1200" baseline="0"/>
            <a:t>SỐ 7:MÀU TÍM</a:t>
          </a:r>
          <a:endParaRPr lang="en-US" sz="2200" kern="1200"/>
        </a:p>
      </dsp:txBody>
      <dsp:txXfrm>
        <a:off x="2013055" y="2331598"/>
        <a:ext cx="1664348" cy="998609"/>
      </dsp:txXfrm>
    </dsp:sp>
    <dsp:sp modelId="{D845799D-4EC4-47B5-A807-2F97C42F015E}">
      <dsp:nvSpPr>
        <dsp:cNvPr id="0" name=""/>
        <dsp:cNvSpPr/>
      </dsp:nvSpPr>
      <dsp:spPr>
        <a:xfrm>
          <a:off x="3843839" y="2331598"/>
          <a:ext cx="1664348" cy="9986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200" kern="1200" baseline="0"/>
            <a:t>SỐ 8:MÀU XÁM</a:t>
          </a:r>
          <a:endParaRPr lang="en-US" sz="2200" kern="1200"/>
        </a:p>
      </dsp:txBody>
      <dsp:txXfrm>
        <a:off x="3843839" y="2331598"/>
        <a:ext cx="1664348" cy="998609"/>
      </dsp:txXfrm>
    </dsp:sp>
    <dsp:sp modelId="{A07E5A44-A429-435E-9EAE-B6996AE61D18}">
      <dsp:nvSpPr>
        <dsp:cNvPr id="0" name=""/>
        <dsp:cNvSpPr/>
      </dsp:nvSpPr>
      <dsp:spPr>
        <a:xfrm>
          <a:off x="2013055" y="3496642"/>
          <a:ext cx="1664348" cy="9986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200" kern="1200" baseline="0"/>
            <a:t>SỐ 9:MÀU XÁM</a:t>
          </a:r>
          <a:endParaRPr lang="en-US" sz="2200" kern="1200"/>
        </a:p>
      </dsp:txBody>
      <dsp:txXfrm>
        <a:off x="2013055" y="3496642"/>
        <a:ext cx="1664348" cy="9986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C34A5B-672C-49FB-9496-3E66530E3E45}" type="datetimeFigureOut">
              <a:rPr lang="en-US" smtClean="0"/>
              <a:t>2025-03-05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899FB6-3DBD-4632-BFF7-394674FA30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485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99FB6-3DBD-4632-BFF7-394674FA30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6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53AA9C1-84D6-424E-AB84-AA5A52AEAB9E}" type="datetimeFigureOut">
              <a:rPr lang="en-US" smtClean="0"/>
              <a:t>2025-03-05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4F78674-F073-4A91-8AF0-5436C9CDB6D9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99416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AA9C1-84D6-424E-AB84-AA5A52AEAB9E}" type="datetimeFigureOut">
              <a:rPr lang="en-US" smtClean="0"/>
              <a:t>2025-03-05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8674-F073-4A91-8AF0-5436C9CDB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37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AA9C1-84D6-424E-AB84-AA5A52AEAB9E}" type="datetimeFigureOut">
              <a:rPr lang="en-US" smtClean="0"/>
              <a:t>2025-03-05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8674-F073-4A91-8AF0-5436C9CDB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88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AA9C1-84D6-424E-AB84-AA5A52AEAB9E}" type="datetimeFigureOut">
              <a:rPr lang="en-US" smtClean="0"/>
              <a:t>2025-03-05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8674-F073-4A91-8AF0-5436C9CDB6D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56626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AA9C1-84D6-424E-AB84-AA5A52AEAB9E}" type="datetimeFigureOut">
              <a:rPr lang="en-US" smtClean="0"/>
              <a:t>2025-03-05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8674-F073-4A91-8AF0-5436C9CDB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4086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AA9C1-84D6-424E-AB84-AA5A52AEAB9E}" type="datetimeFigureOut">
              <a:rPr lang="en-US" smtClean="0"/>
              <a:t>2025-03-05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8674-F073-4A91-8AF0-5436C9CDB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4753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AA9C1-84D6-424E-AB84-AA5A52AEAB9E}" type="datetimeFigureOut">
              <a:rPr lang="en-US" smtClean="0"/>
              <a:t>2025-03-05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8674-F073-4A91-8AF0-5436C9CDB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35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AA9C1-84D6-424E-AB84-AA5A52AEAB9E}" type="datetimeFigureOut">
              <a:rPr lang="en-US" smtClean="0"/>
              <a:t>2025-03-05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8674-F073-4A91-8AF0-5436C9CDB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62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AA9C1-84D6-424E-AB84-AA5A52AEAB9E}" type="datetimeFigureOut">
              <a:rPr lang="en-US" smtClean="0"/>
              <a:t>2025-03-05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8674-F073-4A91-8AF0-5436C9CDB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149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1E645-52F3-F2D7-7B07-CD34531E4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5F19B-6F8E-B101-A2FA-D0EC55CCE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236AFD-9D01-9B9F-3C57-55B4BC264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AA9C1-84D6-424E-AB84-AA5A52AEAB9E}" type="datetimeFigureOut">
              <a:rPr lang="en-US" smtClean="0"/>
              <a:t>2025-03-05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372F8-255C-C5F3-7518-1F0FE4D9D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C2A8B-F5F1-164C-F07A-4B79AA45C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8674-F073-4A91-8AF0-5436C9CDB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331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AA9C1-84D6-424E-AB84-AA5A52AEAB9E}" type="datetimeFigureOut">
              <a:rPr lang="en-US" smtClean="0"/>
              <a:t>2025-03-05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8674-F073-4A91-8AF0-5436C9CDB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476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AA9C1-84D6-424E-AB84-AA5A52AEAB9E}" type="datetimeFigureOut">
              <a:rPr lang="en-US" smtClean="0"/>
              <a:t>2025-03-05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8674-F073-4A91-8AF0-5436C9CDB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501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AA9C1-84D6-424E-AB84-AA5A52AEAB9E}" type="datetimeFigureOut">
              <a:rPr lang="en-US" smtClean="0"/>
              <a:t>2025-03-05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8674-F073-4A91-8AF0-5436C9CDB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80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AA9C1-84D6-424E-AB84-AA5A52AEAB9E}" type="datetimeFigureOut">
              <a:rPr lang="en-US" smtClean="0"/>
              <a:t>2025-03-05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8674-F073-4A91-8AF0-5436C9CDB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74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AA9C1-84D6-424E-AB84-AA5A52AEAB9E}" type="datetimeFigureOut">
              <a:rPr lang="en-US" smtClean="0"/>
              <a:t>2025-03-05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8674-F073-4A91-8AF0-5436C9CDB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2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AA9C1-84D6-424E-AB84-AA5A52AEAB9E}" type="datetimeFigureOut">
              <a:rPr lang="en-US" smtClean="0"/>
              <a:t>2025-03-05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8674-F073-4A91-8AF0-5436C9CDB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397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AA9C1-84D6-424E-AB84-AA5A52AEAB9E}" type="datetimeFigureOut">
              <a:rPr lang="en-US" smtClean="0"/>
              <a:t>2025-03-05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8674-F073-4A91-8AF0-5436C9CDB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42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AA9C1-84D6-424E-AB84-AA5A52AEAB9E}" type="datetimeFigureOut">
              <a:rPr lang="en-US" smtClean="0"/>
              <a:t>2025-03-05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8674-F073-4A91-8AF0-5436C9CDB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582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53AA9C1-84D6-424E-AB84-AA5A52AEAB9E}" type="datetimeFigureOut">
              <a:rPr lang="en-US" smtClean="0"/>
              <a:t>2025-03-05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4F78674-F073-4A91-8AF0-5436C9CDB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222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C886762-16F0-4868-B83A-261746214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3" name="Freeform 11">
            <a:extLst>
              <a:ext uri="{FF2B5EF4-FFF2-40B4-BE49-F238E27FC236}">
                <a16:creationId xmlns:a16="http://schemas.microsoft.com/office/drawing/2014/main" id="{D2B54B4E-3454-4B76-B85A-8512B7729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7EFFE965-5586-4889-A74D-3A6080D04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Freeform 25">
            <a:extLst>
              <a:ext uri="{FF2B5EF4-FFF2-40B4-BE49-F238E27FC236}">
                <a16:creationId xmlns:a16="http://schemas.microsoft.com/office/drawing/2014/main" id="{5BC4125D-18D9-4A65-82B6-C24FE9434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Freeform 14">
            <a:extLst>
              <a:ext uri="{FF2B5EF4-FFF2-40B4-BE49-F238E27FC236}">
                <a16:creationId xmlns:a16="http://schemas.microsoft.com/office/drawing/2014/main" id="{A86DE327-0F45-4F54-BB6C-68A093CE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5-Point Star 24">
            <a:extLst>
              <a:ext uri="{FF2B5EF4-FFF2-40B4-BE49-F238E27FC236}">
                <a16:creationId xmlns:a16="http://schemas.microsoft.com/office/drawing/2014/main" id="{795857C2-E6E7-405A-B5A3-4DE3B50A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Freeform 9">
            <a:extLst>
              <a:ext uri="{FF2B5EF4-FFF2-40B4-BE49-F238E27FC236}">
                <a16:creationId xmlns:a16="http://schemas.microsoft.com/office/drawing/2014/main" id="{9C1357D8-CFF5-447C-8BC6-2BC7C296A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8288" y="2698990"/>
            <a:ext cx="11338098" cy="3612111"/>
          </a:xfrm>
          <a:custGeom>
            <a:avLst/>
            <a:gdLst>
              <a:gd name="connsiteX0" fmla="*/ 0 w 11329257"/>
              <a:gd name="connsiteY0" fmla="*/ 1672253 h 3112578"/>
              <a:gd name="connsiteX1" fmla="*/ 11201741 w 11329257"/>
              <a:gd name="connsiteY1" fmla="*/ 0 h 3112578"/>
              <a:gd name="connsiteX2" fmla="*/ 11329257 w 11329257"/>
              <a:gd name="connsiteY2" fmla="*/ 2508571 h 3112578"/>
              <a:gd name="connsiteX3" fmla="*/ 0 w 11329257"/>
              <a:gd name="connsiteY3" fmla="*/ 3112578 h 3112578"/>
              <a:gd name="connsiteX4" fmla="*/ 0 w 11329257"/>
              <a:gd name="connsiteY4" fmla="*/ 1672253 h 3112578"/>
              <a:gd name="connsiteX0" fmla="*/ 8467 w 11329257"/>
              <a:gd name="connsiteY0" fmla="*/ 994919 h 3112578"/>
              <a:gd name="connsiteX1" fmla="*/ 11201741 w 11329257"/>
              <a:gd name="connsiteY1" fmla="*/ 0 h 3112578"/>
              <a:gd name="connsiteX2" fmla="*/ 11329257 w 11329257"/>
              <a:gd name="connsiteY2" fmla="*/ 2508571 h 3112578"/>
              <a:gd name="connsiteX3" fmla="*/ 0 w 11329257"/>
              <a:gd name="connsiteY3" fmla="*/ 3112578 h 3112578"/>
              <a:gd name="connsiteX4" fmla="*/ 8467 w 11329257"/>
              <a:gd name="connsiteY4" fmla="*/ 994919 h 3112578"/>
              <a:gd name="connsiteX0" fmla="*/ 814 w 11330070"/>
              <a:gd name="connsiteY0" fmla="*/ 732453 h 3112578"/>
              <a:gd name="connsiteX1" fmla="*/ 11202554 w 11330070"/>
              <a:gd name="connsiteY1" fmla="*/ 0 h 3112578"/>
              <a:gd name="connsiteX2" fmla="*/ 11330070 w 11330070"/>
              <a:gd name="connsiteY2" fmla="*/ 2508571 h 3112578"/>
              <a:gd name="connsiteX3" fmla="*/ 813 w 11330070"/>
              <a:gd name="connsiteY3" fmla="*/ 3112578 h 3112578"/>
              <a:gd name="connsiteX4" fmla="*/ 814 w 11330070"/>
              <a:gd name="connsiteY4" fmla="*/ 732453 h 3112578"/>
              <a:gd name="connsiteX0" fmla="*/ 375 w 11338098"/>
              <a:gd name="connsiteY0" fmla="*/ 622387 h 3112578"/>
              <a:gd name="connsiteX1" fmla="*/ 11210582 w 11338098"/>
              <a:gd name="connsiteY1" fmla="*/ 0 h 3112578"/>
              <a:gd name="connsiteX2" fmla="*/ 11338098 w 11338098"/>
              <a:gd name="connsiteY2" fmla="*/ 2508571 h 3112578"/>
              <a:gd name="connsiteX3" fmla="*/ 8841 w 11338098"/>
              <a:gd name="connsiteY3" fmla="*/ 3112578 h 3112578"/>
              <a:gd name="connsiteX4" fmla="*/ 375 w 11338098"/>
              <a:gd name="connsiteY4" fmla="*/ 622387 h 3112578"/>
              <a:gd name="connsiteX0" fmla="*/ 375 w 11338098"/>
              <a:gd name="connsiteY0" fmla="*/ 1020320 h 3510511"/>
              <a:gd name="connsiteX1" fmla="*/ 11176715 w 11338098"/>
              <a:gd name="connsiteY1" fmla="*/ 0 h 3510511"/>
              <a:gd name="connsiteX2" fmla="*/ 11338098 w 11338098"/>
              <a:gd name="connsiteY2" fmla="*/ 2906504 h 3510511"/>
              <a:gd name="connsiteX3" fmla="*/ 8841 w 11338098"/>
              <a:gd name="connsiteY3" fmla="*/ 3510511 h 3510511"/>
              <a:gd name="connsiteX4" fmla="*/ 375 w 11338098"/>
              <a:gd name="connsiteY4" fmla="*/ 1020320 h 3510511"/>
              <a:gd name="connsiteX0" fmla="*/ 375 w 11338098"/>
              <a:gd name="connsiteY0" fmla="*/ 664720 h 3510511"/>
              <a:gd name="connsiteX1" fmla="*/ 11176715 w 11338098"/>
              <a:gd name="connsiteY1" fmla="*/ 0 h 3510511"/>
              <a:gd name="connsiteX2" fmla="*/ 11338098 w 11338098"/>
              <a:gd name="connsiteY2" fmla="*/ 2906504 h 3510511"/>
              <a:gd name="connsiteX3" fmla="*/ 8841 w 11338098"/>
              <a:gd name="connsiteY3" fmla="*/ 3510511 h 3510511"/>
              <a:gd name="connsiteX4" fmla="*/ 375 w 11338098"/>
              <a:gd name="connsiteY4" fmla="*/ 664720 h 3510511"/>
              <a:gd name="connsiteX0" fmla="*/ 375 w 11338098"/>
              <a:gd name="connsiteY0" fmla="*/ 605454 h 3510511"/>
              <a:gd name="connsiteX1" fmla="*/ 11176715 w 11338098"/>
              <a:gd name="connsiteY1" fmla="*/ 0 h 3510511"/>
              <a:gd name="connsiteX2" fmla="*/ 11338098 w 11338098"/>
              <a:gd name="connsiteY2" fmla="*/ 2906504 h 3510511"/>
              <a:gd name="connsiteX3" fmla="*/ 8841 w 11338098"/>
              <a:gd name="connsiteY3" fmla="*/ 3510511 h 3510511"/>
              <a:gd name="connsiteX4" fmla="*/ 375 w 11338098"/>
              <a:gd name="connsiteY4" fmla="*/ 605454 h 3510511"/>
              <a:gd name="connsiteX0" fmla="*/ 375 w 11338098"/>
              <a:gd name="connsiteY0" fmla="*/ 707054 h 3612111"/>
              <a:gd name="connsiteX1" fmla="*/ 11176715 w 11338098"/>
              <a:gd name="connsiteY1" fmla="*/ 0 h 3612111"/>
              <a:gd name="connsiteX2" fmla="*/ 11338098 w 11338098"/>
              <a:gd name="connsiteY2" fmla="*/ 3008104 h 3612111"/>
              <a:gd name="connsiteX3" fmla="*/ 8841 w 11338098"/>
              <a:gd name="connsiteY3" fmla="*/ 3612111 h 3612111"/>
              <a:gd name="connsiteX4" fmla="*/ 375 w 11338098"/>
              <a:gd name="connsiteY4" fmla="*/ 707054 h 3612111"/>
              <a:gd name="connsiteX0" fmla="*/ 375 w 11338098"/>
              <a:gd name="connsiteY0" fmla="*/ 571588 h 3612111"/>
              <a:gd name="connsiteX1" fmla="*/ 11176715 w 11338098"/>
              <a:gd name="connsiteY1" fmla="*/ 0 h 3612111"/>
              <a:gd name="connsiteX2" fmla="*/ 11338098 w 11338098"/>
              <a:gd name="connsiteY2" fmla="*/ 3008104 h 3612111"/>
              <a:gd name="connsiteX3" fmla="*/ 8841 w 11338098"/>
              <a:gd name="connsiteY3" fmla="*/ 3612111 h 3612111"/>
              <a:gd name="connsiteX4" fmla="*/ 375 w 11338098"/>
              <a:gd name="connsiteY4" fmla="*/ 571588 h 3612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38098" h="3612111">
                <a:moveTo>
                  <a:pt x="375" y="571588"/>
                </a:moveTo>
                <a:lnTo>
                  <a:pt x="11176715" y="0"/>
                </a:lnTo>
                <a:lnTo>
                  <a:pt x="11338098" y="3008104"/>
                </a:lnTo>
                <a:lnTo>
                  <a:pt x="8841" y="3612111"/>
                </a:lnTo>
                <a:cubicBezTo>
                  <a:pt x="11663" y="2906225"/>
                  <a:pt x="-2447" y="1277474"/>
                  <a:pt x="375" y="571588"/>
                </a:cubicBezTo>
                <a:close/>
              </a:path>
            </a:pathLst>
          </a:cu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18C6019-A6AF-F48C-5A9E-EBE5DECB9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0000">
            <a:off x="496980" y="3221623"/>
            <a:ext cx="10264470" cy="12500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vi-VN" altLang="zh-CN" sz="3200" b="1" dirty="0">
                <a:solidFill>
                  <a:srgbClr val="FFFF00"/>
                </a:solidFill>
              </a:rPr>
              <a:t>ĐÀO TẠO VỀ NHỮNG THÔNG SỐ CŨNG NHƯ CÁC MỤC LIÊN QUAN ĐẾN IC NẠP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25" name="5-Point Star 12">
            <a:extLst>
              <a:ext uri="{FF2B5EF4-FFF2-40B4-BE49-F238E27FC236}">
                <a16:creationId xmlns:a16="http://schemas.microsoft.com/office/drawing/2014/main" id="{0ECA4D4C-2352-400C-9653-EB58F3512C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B0ECAB5-685A-ADA7-134B-B3F92564DB53}"/>
              </a:ext>
            </a:extLst>
          </p:cNvPr>
          <p:cNvSpPr txBox="1"/>
          <p:nvPr/>
        </p:nvSpPr>
        <p:spPr>
          <a:xfrm>
            <a:off x="1524000" y="1279077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vi-VN" altLang="zh-CN" sz="3600" dirty="0"/>
              <a:t>Dưới đây là những dữ liệu,thông số cần chú ý khi kiểm tra bản đầu IC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5150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7B280-E82D-3302-554C-72D96364B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81" y="0"/>
            <a:ext cx="10396882" cy="1151965"/>
          </a:xfrm>
        </p:spPr>
        <p:txBody>
          <a:bodyPr/>
          <a:lstStyle/>
          <a:p>
            <a:r>
              <a:rPr lang="vi-VN"/>
              <a:t>BẢNG MÀU IC</a:t>
            </a:r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94857CB-7143-59F3-1ACA-DDB2F344C572}"/>
              </a:ext>
            </a:extLst>
          </p:cNvPr>
          <p:cNvGraphicFramePr>
            <a:graphicFrameLocks noGrp="1"/>
          </p:cNvGraphicFramePr>
          <p:nvPr>
            <p:ph sz="quarter" idx="13"/>
          </p:nvPr>
        </p:nvGraphicFramePr>
        <p:xfrm>
          <a:off x="88548" y="877824"/>
          <a:ext cx="5690460" cy="4496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57CC917-A783-178E-EE44-D34D6E9760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5514" y="877824"/>
            <a:ext cx="5339713" cy="449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392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5DA87D-133C-4F77-8863-8B66D40F9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C436ED1-B374-4FA9-AC69-CA9B086E4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0BF795C8-C503-458A-B6C7-5C3B78FA6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29605B65-A1AD-48AA-9FA4-0239C3E346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158A24C-9ADB-45F1-90ED-8B0C00DF8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1F34DAB-52DE-4CC0-B643-81F62ACDF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78581-6942-D6E2-E6E3-1C516DC4CB9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974" r="-1" b="56923"/>
          <a:stretch/>
        </p:blipFill>
        <p:spPr>
          <a:xfrm>
            <a:off x="0" y="-1"/>
            <a:ext cx="11647430" cy="403820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2A9A3C0-86CD-4674-9020-567F2AA85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5051254" cy="56002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4900">
                <a:srgbClr val="000000">
                  <a:alpha val="14000"/>
                </a:srgbClr>
              </a:gs>
              <a:gs pos="100000">
                <a:schemeClr val="tx1">
                  <a:alpha val="51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2078B7-A4A7-41F3-8113-3925A3BDA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0499" y="0"/>
            <a:ext cx="5051254" cy="56002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4900">
                <a:srgbClr val="000000">
                  <a:alpha val="14000"/>
                </a:srgbClr>
              </a:gs>
              <a:gs pos="100000">
                <a:schemeClr val="tx1">
                  <a:alpha val="51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9F832E9-8174-4C9C-878F-8FC45B2BD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600215"/>
            <a:ext cx="11731752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12579F24-C6D5-46F1-9180-D96AFE558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63766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BA39A-22E8-25D7-FA3B-D06DA3C28534}"/>
              </a:ext>
            </a:extLst>
          </p:cNvPr>
          <p:cNvSpPr txBox="1"/>
          <p:nvPr/>
        </p:nvSpPr>
        <p:spPr>
          <a:xfrm>
            <a:off x="7991" y="4175319"/>
            <a:ext cx="11706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CÁC MỤC TRỌNG ĐIỂM CẦN CHÚ Ý TRÊN TỜ BẢN ĐẦU:</a:t>
            </a:r>
          </a:p>
          <a:p>
            <a:r>
              <a:rPr lang="vi-VN" dirty="0"/>
              <a:t>1.WO</a:t>
            </a:r>
          </a:p>
          <a:p>
            <a:r>
              <a:rPr lang="vi-VN" dirty="0"/>
              <a:t>2.MÃ LIỆU IC TRẮNG-IC NẠP</a:t>
            </a:r>
          </a:p>
          <a:p>
            <a:r>
              <a:rPr lang="vi-VN" dirty="0"/>
              <a:t>3.CHECK SUM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35ED23-0D0C-B40F-4974-CF0E905CC64F}"/>
              </a:ext>
            </a:extLst>
          </p:cNvPr>
          <p:cNvSpPr txBox="1"/>
          <p:nvPr/>
        </p:nvSpPr>
        <p:spPr>
          <a:xfrm>
            <a:off x="115747" y="5764192"/>
            <a:ext cx="11531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solidFill>
                  <a:srgbClr val="FFFF00"/>
                </a:solidFill>
              </a:rPr>
              <a:t>CHECKSUM LÀ MỤC ĐẶC BIỆT QUAN TRỌNG CẦN ĐỐI CHIẾU KỸ GIỮA:BOM-CHƯƠNG TRÌNH-SOP-BẢN ĐẦU PHẢI ĐỒNG NHẤT NẾU THẤY CÓ BẤT THƯỜNG CẦN BÁO LẠI CẤP TRÊN ĐỂ XÁC NHẬN.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715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022143F-1732-139C-19B2-BB079934BB3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5923" y="2063061"/>
            <a:ext cx="5411227" cy="331118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87DF57-3C10-A335-F6AD-66F0BDF91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280" y="2063396"/>
            <a:ext cx="5411227" cy="331118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6B667A-B935-CC78-9A8F-0A592866DD16}"/>
              </a:ext>
            </a:extLst>
          </p:cNvPr>
          <p:cNvCxnSpPr>
            <a:cxnSpLocks/>
          </p:cNvCxnSpPr>
          <p:nvPr/>
        </p:nvCxnSpPr>
        <p:spPr>
          <a:xfrm flipV="1">
            <a:off x="1481559" y="2500132"/>
            <a:ext cx="4502552" cy="474562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F4A9A35-B474-6AD8-39FD-8D4C00D1F465}"/>
              </a:ext>
            </a:extLst>
          </p:cNvPr>
          <p:cNvSpPr txBox="1"/>
          <p:nvPr/>
        </p:nvSpPr>
        <p:spPr>
          <a:xfrm>
            <a:off x="0" y="5728412"/>
            <a:ext cx="11690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dirty="0">
                <a:solidFill>
                  <a:srgbClr val="FFFF00"/>
                </a:solidFill>
              </a:rPr>
              <a:t>                                                                                           ĐỐI CHIẾU THỰC TẾ VÀ EHS:</a:t>
            </a:r>
          </a:p>
          <a:p>
            <a:r>
              <a:rPr lang="vi-VN" sz="1400" dirty="0">
                <a:solidFill>
                  <a:srgbClr val="FFFF00"/>
                </a:solidFill>
              </a:rPr>
              <a:t>                 1.TÊN NHÀ CUNG ỨNG :WINBOND                                                                                                    2.MAKING :W29N02KVSIAF                                                                                                                                     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C40F026-7971-6697-528C-C672ADEED9D7}"/>
              </a:ext>
            </a:extLst>
          </p:cNvPr>
          <p:cNvCxnSpPr/>
          <p:nvPr/>
        </p:nvCxnSpPr>
        <p:spPr>
          <a:xfrm flipH="1">
            <a:off x="2083443" y="3883307"/>
            <a:ext cx="4352081" cy="205239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4AA2F16-0A3E-0DA9-7E0C-7C3C25BC5273}"/>
              </a:ext>
            </a:extLst>
          </p:cNvPr>
          <p:cNvCxnSpPr>
            <a:cxnSpLocks/>
          </p:cNvCxnSpPr>
          <p:nvPr/>
        </p:nvCxnSpPr>
        <p:spPr>
          <a:xfrm>
            <a:off x="7664116" y="4331368"/>
            <a:ext cx="1792705" cy="165865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F3EC4647-F546-F0D6-0B41-541F77CE7D8C}"/>
              </a:ext>
            </a:extLst>
          </p:cNvPr>
          <p:cNvSpPr/>
          <p:nvPr/>
        </p:nvSpPr>
        <p:spPr>
          <a:xfrm>
            <a:off x="176336" y="82247"/>
            <a:ext cx="11337757" cy="17054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ĐỐI CHIẾU IC THỰC TẾ NẠP VÀ HÌNH ẢNH TRÊN EHS </a:t>
            </a:r>
            <a:endParaRPr lang="en-US" sz="32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5FFB7CF-6E67-98E1-280C-F51C729DACF9}"/>
              </a:ext>
            </a:extLst>
          </p:cNvPr>
          <p:cNvCxnSpPr/>
          <p:nvPr/>
        </p:nvCxnSpPr>
        <p:spPr>
          <a:xfrm>
            <a:off x="6435524" y="4018547"/>
            <a:ext cx="134890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FE4EF3F-0CD6-C468-EE0A-36440E208D7E}"/>
              </a:ext>
            </a:extLst>
          </p:cNvPr>
          <p:cNvCxnSpPr>
            <a:cxnSpLocks/>
          </p:cNvCxnSpPr>
          <p:nvPr/>
        </p:nvCxnSpPr>
        <p:spPr>
          <a:xfrm>
            <a:off x="6569242" y="4331368"/>
            <a:ext cx="109487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853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1AB8A88-A60F-421C-9564-D5A7639EA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32D3A04-3120-4CF3-8F9E-6DCF218BA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B03064-04D6-D087-3E45-FC4138C67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888" y="213919"/>
            <a:ext cx="5249312" cy="5991809"/>
          </a:xfrm>
          <a:prstGeom prst="rect">
            <a:avLst/>
          </a:prstGeom>
          <a:ln>
            <a:noFill/>
          </a:ln>
        </p:spPr>
      </p:pic>
      <p:sp>
        <p:nvSpPr>
          <p:cNvPr id="14" name="Freeform 9">
            <a:extLst>
              <a:ext uri="{FF2B5EF4-FFF2-40B4-BE49-F238E27FC236}">
                <a16:creationId xmlns:a16="http://schemas.microsoft.com/office/drawing/2014/main" id="{98D68143-E11F-49D9-A842-E52CB43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D81F57-CC57-46AD-86A2-54F697BD5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094412" cy="6380796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A68303-C42D-A392-907E-89873CC88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690479"/>
            <a:ext cx="4957275" cy="1146825"/>
          </a:xfrm>
        </p:spPr>
        <p:txBody>
          <a:bodyPr>
            <a:normAutofit fontScale="90000"/>
          </a:bodyPr>
          <a:lstStyle/>
          <a:p>
            <a:r>
              <a:rPr lang="vi-VN" sz="4400" dirty="0">
                <a:solidFill>
                  <a:schemeClr val="bg1"/>
                </a:solidFill>
              </a:rPr>
              <a:t>CHƯƠNG TRÌNH TRÊN MÁY NẠP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3E54E-6781-4C93-99D2-7214036AA63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63395"/>
            <a:ext cx="4957273" cy="3446103"/>
          </a:xfrm>
        </p:spPr>
        <p:txBody>
          <a:bodyPr>
            <a:normAutofit/>
          </a:bodyPr>
          <a:lstStyle/>
          <a:p>
            <a:r>
              <a:rPr lang="vi-VN" sz="1800" dirty="0">
                <a:solidFill>
                  <a:schemeClr val="bg1"/>
                </a:solidFill>
              </a:rPr>
              <a:t>TRÊN CHƯƠNG TRÌNH CỦA MÁY NẠP CŨNG BAO GỒM CÁC THÔNG SỐ CẦN ĐỐI CHIẾU:</a:t>
            </a:r>
          </a:p>
          <a:p>
            <a:r>
              <a:rPr lang="vi-VN" sz="1800" dirty="0">
                <a:solidFill>
                  <a:schemeClr val="bg1"/>
                </a:solidFill>
              </a:rPr>
              <a:t>1.TÊN CHƯƠNG TRÌNH:MODEL+P/N </a:t>
            </a:r>
          </a:p>
          <a:p>
            <a:r>
              <a:rPr lang="vi-VN" sz="1800" dirty="0">
                <a:solidFill>
                  <a:schemeClr val="bg1"/>
                </a:solidFill>
              </a:rPr>
              <a:t>2.TÊN W/O+MÃ LIỆU CỦA IC TRẮNG</a:t>
            </a:r>
          </a:p>
          <a:p>
            <a:r>
              <a:rPr lang="vi-VN" sz="1800" dirty="0">
                <a:solidFill>
                  <a:schemeClr val="bg1"/>
                </a:solidFill>
              </a:rPr>
              <a:t>3.CHECK SUM 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780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7458151-6535-4712-9D31-5BFEBD22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8F956D1-3AF5-47E1-BF12-D331E34AA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0"/>
            <a:ext cx="4632997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4A5A7DD1-718C-42BE-9B90-4D960E22E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93205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5FC93A-0506-A278-77AC-552D1DB0D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63" y="1304459"/>
            <a:ext cx="3326650" cy="73160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6600" dirty="0"/>
              <a:t>ĐỐI CHIẾU SOP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DE02FF1-20BC-4306-B0FB-AE6D71D73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48871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A8C427-1B47-42B2-9206-1F34BE757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52622"/>
            <a:ext cx="4250216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9864909-0F48-48BD-B525-B293738D4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1883" y="450792"/>
            <a:ext cx="6636823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65F887-E451-CB01-1654-C4613F82170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5"/>
          <a:stretch>
            <a:fillRect/>
          </a:stretch>
        </p:blipFill>
        <p:spPr>
          <a:xfrm>
            <a:off x="4694560" y="85344"/>
            <a:ext cx="7446086" cy="6681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9442EF-3575-7548-5FD5-45DD00BCFC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69" y="2045643"/>
            <a:ext cx="4135599" cy="367944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2F6D479-6C89-1F24-4EC5-C33A4363C5E6}"/>
              </a:ext>
            </a:extLst>
          </p:cNvPr>
          <p:cNvCxnSpPr>
            <a:cxnSpLocks/>
          </p:cNvCxnSpPr>
          <p:nvPr/>
        </p:nvCxnSpPr>
        <p:spPr>
          <a:xfrm>
            <a:off x="3333509" y="4254724"/>
            <a:ext cx="7211028" cy="832016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334E1F7-98D9-77BD-6204-DBAFBC4B04C9}"/>
              </a:ext>
            </a:extLst>
          </p:cNvPr>
          <p:cNvCxnSpPr>
            <a:cxnSpLocks/>
          </p:cNvCxnSpPr>
          <p:nvPr/>
        </p:nvCxnSpPr>
        <p:spPr>
          <a:xfrm flipV="1">
            <a:off x="2303362" y="1304459"/>
            <a:ext cx="3946967" cy="2719613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0CB62F9-9F4E-91F1-421E-FC09E6B650BD}"/>
              </a:ext>
            </a:extLst>
          </p:cNvPr>
          <p:cNvSpPr txBox="1"/>
          <p:nvPr/>
        </p:nvSpPr>
        <p:spPr>
          <a:xfrm>
            <a:off x="53869" y="5752623"/>
            <a:ext cx="41543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>
                <a:solidFill>
                  <a:srgbClr val="FFFF00"/>
                </a:solidFill>
              </a:rPr>
              <a:t>THÔNG SỐ MÀU DỰA THEO SỐ CUỐI CỦA MÃ LIỆU IC NẠP TƯƠNG ỨNG VỚI BẢNG MÀU QUY ĐỊNH</a:t>
            </a:r>
            <a:endParaRPr lang="en-US" sz="1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796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AD9D28-BB06-BAC9-18F1-18F974B00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77952-C111-9BE3-C151-94CF7BB22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9812" y="685800"/>
            <a:ext cx="3072869" cy="115196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dirty="0"/>
              <a:t>ĐỐI CHIẾU SOP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0EBDF3C-61A6-450C-8532-9276D9A1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240" y="457200"/>
            <a:ext cx="7045932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902FAE5-557F-BD4D-50C0-46E437836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41" y="457200"/>
            <a:ext cx="7045932" cy="4686138"/>
          </a:xfrm>
          <a:prstGeom prst="rect">
            <a:avLst/>
          </a:prstGeom>
        </p:spPr>
      </p:pic>
      <p:sp>
        <p:nvSpPr>
          <p:cNvPr id="57" name="Content Placeholder 56">
            <a:extLst>
              <a:ext uri="{FF2B5EF4-FFF2-40B4-BE49-F238E27FC236}">
                <a16:creationId xmlns:a16="http://schemas.microsoft.com/office/drawing/2014/main" id="{D10A3C06-A94F-8A74-6E11-EEFA4EC7A9B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006592" y="1536192"/>
            <a:ext cx="3076090" cy="3607146"/>
          </a:xfrm>
        </p:spPr>
        <p:txBody>
          <a:bodyPr anchor="t">
            <a:normAutofit fontScale="92500" lnSpcReduction="10000"/>
          </a:bodyPr>
          <a:lstStyle/>
          <a:p>
            <a:r>
              <a:rPr lang="vi-VN" sz="1800" dirty="0">
                <a:solidFill>
                  <a:srgbClr val="0070C0"/>
                </a:solidFill>
              </a:rPr>
              <a:t>TRÊN SOP CŨNG BAO GỒM ĐẦY ĐỦ CÁC THÔNG SỐ VÀ ĐƯỢC LẤY DỮ LIỆU TỪ BOM.CÓ 1 SỐ THAY ĐỔI CẬP NHẬT SOP SẼ DỰA VÀO THÔNG TIN TỪ CÁC NGUỒN KHÁC VÀ CẦN ĐƯỢC XÁC NHẬN KỸ NẾU THẤY THỰC TẾ VÀ BOM KHÔNG ĐỒNG NHẤT.</a:t>
            </a:r>
            <a:endParaRPr lang="en-US" sz="1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082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9EE0C-E825-9817-6935-F3C30687E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9812" y="685800"/>
            <a:ext cx="3072869" cy="1151965"/>
          </a:xfrm>
        </p:spPr>
        <p:txBody>
          <a:bodyPr>
            <a:normAutofit/>
          </a:bodyPr>
          <a:lstStyle/>
          <a:p>
            <a:r>
              <a:rPr lang="vi-VN" sz="2400"/>
              <a:t>CHECK LẠI THÔNG SỐ TRÊN BOM</a:t>
            </a:r>
            <a:endParaRPr lang="en-US" sz="2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EBDF3C-61A6-450C-8532-9276D9A1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240" y="457200"/>
            <a:ext cx="7045932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4F65AD-AF4E-703D-EFCD-08B328988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15" y="457200"/>
            <a:ext cx="6990657" cy="468613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E1D89FE-F27A-ACE5-8778-6C3297472EB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006592" y="2071048"/>
            <a:ext cx="3076090" cy="3072290"/>
          </a:xfrm>
        </p:spPr>
        <p:txBody>
          <a:bodyPr anchor="t">
            <a:normAutofit/>
          </a:bodyPr>
          <a:lstStyle/>
          <a:p>
            <a:r>
              <a:rPr lang="vi-VN" sz="1800" dirty="0"/>
              <a:t>Bao gồm</a:t>
            </a:r>
          </a:p>
          <a:p>
            <a:r>
              <a:rPr lang="vi-VN" sz="1800" dirty="0"/>
              <a:t>1.mã liệu ic nạp</a:t>
            </a:r>
          </a:p>
          <a:p>
            <a:r>
              <a:rPr lang="vi-VN" sz="1800" dirty="0"/>
              <a:t>2.mã liệu ic trắng</a:t>
            </a:r>
          </a:p>
          <a:p>
            <a:r>
              <a:rPr lang="vi-VN" sz="1800" dirty="0"/>
              <a:t>3.model</a:t>
            </a:r>
          </a:p>
          <a:p>
            <a:r>
              <a:rPr lang="vi-VN" sz="1800" dirty="0"/>
              <a:t>4.checksum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12634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E62DF-3AE6-EADA-0D2B-74A5F2EE54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dirty="0"/>
              <a:t>THANKYOU!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0D62C3-62FD-AC8A-798A-DC7784C6D2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5030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73</TotalTime>
  <Words>333</Words>
  <Application>Microsoft Office PowerPoint</Application>
  <PresentationFormat>Widescreen</PresentationFormat>
  <Paragraphs>38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Arial</vt:lpstr>
      <vt:lpstr>Impact</vt:lpstr>
      <vt:lpstr>Main Event</vt:lpstr>
      <vt:lpstr>ĐÀO TẠO VỀ NHỮNG THÔNG SỐ CŨNG NHƯ CÁC MỤC LIÊN QUAN ĐẾN IC NẠP</vt:lpstr>
      <vt:lpstr>BẢNG MÀU IC</vt:lpstr>
      <vt:lpstr>PowerPoint Presentation</vt:lpstr>
      <vt:lpstr>PowerPoint Presentation</vt:lpstr>
      <vt:lpstr>CHƯƠNG TRÌNH TRÊN MÁY NẠP</vt:lpstr>
      <vt:lpstr>ĐỐI CHIẾU SOP</vt:lpstr>
      <vt:lpstr>ĐỐI CHIẾU SOP</vt:lpstr>
      <vt:lpstr>CHECK LẠI THÔNG SỐ TRÊN BOM</vt:lpstr>
      <vt:lpstr>THANKYOU!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VN190</dc:creator>
  <cp:lastModifiedBy>VN190</cp:lastModifiedBy>
  <cp:revision>1</cp:revision>
  <dcterms:created xsi:type="dcterms:W3CDTF">2025-03-05T06:19:11Z</dcterms:created>
  <dcterms:modified xsi:type="dcterms:W3CDTF">2025-03-05T07:33:00Z</dcterms:modified>
</cp:coreProperties>
</file>